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 s191857, </a:t>
            </a:r>
            <a:r>
              <a:rPr lang="en-GB" dirty="0"/>
              <a:t>Jack E. </a:t>
            </a:r>
            <a:r>
              <a:rPr lang="en-GB" dirty="0" smtClean="0"/>
              <a:t>Massey s189328, </a:t>
            </a:r>
            <a:r>
              <a:rPr lang="en-GB" dirty="0"/>
              <a:t>Eva-Elena </a:t>
            </a:r>
            <a:r>
              <a:rPr lang="en-GB" dirty="0" err="1" smtClean="0"/>
              <a:t>Bulai</a:t>
            </a:r>
            <a:r>
              <a:rPr lang="en-GB" dirty="0" smtClean="0"/>
              <a:t> s195388, </a:t>
            </a:r>
            <a:r>
              <a:rPr lang="en-GB" dirty="0"/>
              <a:t>Marta </a:t>
            </a:r>
            <a:r>
              <a:rPr lang="en-GB" dirty="0" err="1" smtClean="0"/>
              <a:t>Velartova</a:t>
            </a:r>
            <a:r>
              <a:rPr lang="en-GB" dirty="0" smtClean="0"/>
              <a:t> s195845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Platformer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 smtClean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04" y="1768878"/>
            <a:ext cx="7557196" cy="42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128</TotalTime>
  <Words>405</Words>
  <Application>Microsoft Office PowerPoint</Application>
  <PresentationFormat>Widescreen</PresentationFormat>
  <Paragraphs>67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Windows User</cp:lastModifiedBy>
  <cp:revision>23</cp:revision>
  <dcterms:created xsi:type="dcterms:W3CDTF">2019-03-04T12:47:21Z</dcterms:created>
  <dcterms:modified xsi:type="dcterms:W3CDTF">2019-03-06T09:09:21Z</dcterms:modified>
</cp:coreProperties>
</file>